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75" r:id="rId4"/>
    <p:sldId id="258" r:id="rId5"/>
    <p:sldId id="259" r:id="rId6"/>
    <p:sldId id="276" r:id="rId7"/>
    <p:sldId id="260" r:id="rId8"/>
    <p:sldId id="261" r:id="rId9"/>
    <p:sldId id="277" r:id="rId10"/>
    <p:sldId id="262" r:id="rId11"/>
    <p:sldId id="263" r:id="rId12"/>
    <p:sldId id="278" r:id="rId13"/>
    <p:sldId id="264" r:id="rId14"/>
    <p:sldId id="266" r:id="rId15"/>
    <p:sldId id="279" r:id="rId16"/>
    <p:sldId id="267" r:id="rId17"/>
    <p:sldId id="268" r:id="rId18"/>
    <p:sldId id="280" r:id="rId19"/>
    <p:sldId id="269" r:id="rId20"/>
    <p:sldId id="270" r:id="rId21"/>
    <p:sldId id="271" r:id="rId22"/>
    <p:sldId id="272" r:id="rId23"/>
    <p:sldId id="273" r:id="rId24"/>
    <p:sldId id="274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2" d="100"/>
          <a:sy n="82" d="100"/>
        </p:scale>
        <p:origin x="6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960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1089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65445f1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区域生态安全与区域生态环境建设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65445f1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区域生态安全与区域生态环境建设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f09fe66bbba7ab66dfaac8#tid=68f7565aba80cb000ac8e35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348472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 选择性必修3  资源、环境与国家安全  XJ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1bdb11390?pid=973310e6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制约当前黄土丘陵沟壑区治沟造地工程建设的主要因素是(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1bdb11390.bracket?pid=973310e6c&amp;color=0,0,0&amp;vpa=3&amp;vtp=1"/>
          <p:cNvSpPr/>
          <p:nvPr/>
        </p:nvSpPr>
        <p:spPr>
          <a:xfrm>
            <a:off x="7483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8_2#1bdb11390.choices?pid=973310e6c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.土地承载力有限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B.乡村空心化严重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C.植被覆盖率较低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.灾害性天气多发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1bdb11390?vop=1&amp;pid=973310e6c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本题考查制约当前黄土丘陵沟壑区治沟造地工程建设的因素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。黄土丘陵沟壑区治沟造地工程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建设需要大量青壮年劳动力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，由材料“2/3乡村人口外出务工”可知，当前乡村空心化严重，B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土地承载力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、植被覆盖率、灾害性天气不是影响治沟造地工程建设的主要因素，A、C、D错误。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A9BB80-8331-44B1-3F3E-4FE9C4D046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6249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_1#c48736513?pid=6071b0d2c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[浙江嘉兴八校联盟2025高二联考]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位于黄土高原的甘肃定西是一个生态环境十分脆弱的地方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多年来当地人因地制宜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总结形成了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山顶植树造林戴帽子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山坡退耕种草披褂子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山腰兴修梯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田系带子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山下覆膜建棚挣票子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沟底筑坝蓄水穿靴子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的治理开发模式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。读图，回答下面小题。</a:t>
            </a:r>
            <a:endParaRPr lang="en-US" altLang="zh-CN" sz="2000" dirty="0"/>
          </a:p>
        </p:txBody>
      </p:sp>
      <p:pic>
        <p:nvPicPr>
          <p:cNvPr id="3" name="QM_4_BD.11_2#c48736513?pid=6071b0d2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3632" y="2440686"/>
            <a:ext cx="4370832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12_1#52ba9b1ee?pid=c48736513&amp;color=0,0,0&amp;vtp=1&amp;bt=1&amp;bbb=1">
            <a:extLst>
              <a:ext uri="{FF2B5EF4-FFF2-40B4-BE49-F238E27FC236}">
                <a16:creationId xmlns:a16="http://schemas.microsoft.com/office/drawing/2014/main" id="{34F18AF2-484B-7551-05CC-17217D455C8F}"/>
              </a:ext>
            </a:extLst>
          </p:cNvPr>
          <p:cNvSpPr/>
          <p:nvPr/>
        </p:nvSpPr>
        <p:spPr>
          <a:xfrm>
            <a:off x="722376" y="43329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该治理开发模式为(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13_1#52ba9b1ee.bracket?pid=c48736513&amp;color=0,0,0&amp;vpa=4&amp;vtp=1">
            <a:extLst>
              <a:ext uri="{FF2B5EF4-FFF2-40B4-BE49-F238E27FC236}">
                <a16:creationId xmlns:a16="http://schemas.microsoft.com/office/drawing/2014/main" id="{EF5CF279-C8E0-23B8-9683-D00753320292}"/>
              </a:ext>
            </a:extLst>
          </p:cNvPr>
          <p:cNvSpPr/>
          <p:nvPr/>
        </p:nvSpPr>
        <p:spPr>
          <a:xfrm>
            <a:off x="3165539" y="4332986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5_BD.12_2#52ba9b1ee.choices?pid=c48736513&amp;color=0,0,0&amp;vtp=1&amp;bbb=1">
            <a:extLst>
              <a:ext uri="{FF2B5EF4-FFF2-40B4-BE49-F238E27FC236}">
                <a16:creationId xmlns:a16="http://schemas.microsoft.com/office/drawing/2014/main" id="{5FB0F493-CD7F-0082-1807-80C34BFA8FE8}"/>
              </a:ext>
            </a:extLst>
          </p:cNvPr>
          <p:cNvSpPr/>
          <p:nvPr/>
        </p:nvSpPr>
        <p:spPr>
          <a:xfrm>
            <a:off x="722376" y="480123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A.“鱼塘—台田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”模式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.立体农业模式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C.基塘生产模式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.“猪—沼—果”模式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52ba9b1ee?vop=1&amp;pid=c48736513&amp;color=0,0,0&amp;vtp=1&amp;bt=1&amp;bbb=1&amp;hb=1"/>
          <p:cNvSpPr/>
          <p:nvPr/>
        </p:nvSpPr>
        <p:spPr>
          <a:xfrm>
            <a:off x="722376" y="100584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本题考查区域的治理开发模式。该地区利用山地，形成了“山顶植树造林戴帽子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，山坡退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耕种草披褂子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，山腰兴修梯田系带子，山下覆膜建棚挣票子，沟底筑坝蓄水穿靴子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”的治理开发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模式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，即发展立体农业生产，B正确。“鱼塘—台田”模式位于黄淮海平原，不在黄土高原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。珠江三角洲的基塘农业，基上种甘蔗或者果树或者桑，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并与当地农产品加工联系在一起，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形成蔗基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—制糖，果基—罐头，桑基—养蚕—缫丝业的发展模式，C错误。“猪—沼—果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”模式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位于南方地区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，不在黄土高原，D错误。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374171-E54B-FBCC-189B-4429F47439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287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e2cf273f6?pid=c48736513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该治理开发模式主要治理的环境问题是(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e2cf273f6.bracket?pid=c48736513&amp;color=0,0,0&amp;vpa=5&amp;vtp=1"/>
          <p:cNvSpPr/>
          <p:nvPr/>
        </p:nvSpPr>
        <p:spPr>
          <a:xfrm>
            <a:off x="545153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5_2#e2cf273f6.choices?pid=c48736513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229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.水土流失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B.荒漠化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C.土壤盐碱化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.森林减少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1#e2cf273f6?vop=1&amp;pid=c48736513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本题考查环境问题的治理。由材料信息可知，此地位于黄土高原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，主要的生态环境问题是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水土流失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，且材料中植树造林、退耕种草、兴修梯田等措施都能够防治水土流失，A正确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。荒漠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化主要在我国西北地区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，主要治理措施是恢复生态、退牧还草、营造防护林，B错误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。土壤盐碱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化主要在华北地区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，主要治理措施是合理灌溉、种植耐盐碱作物等，C错误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。森林减少只用植树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造林即可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140E72-6EFD-556C-482A-6ADFDA0E88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4299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8_1#acd66b10d?htil=1&amp;pid=6071b0d2c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12649" y="1088136"/>
            <a:ext cx="2807208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18_2#acd66b10d?htil=1&amp;pid=6071b0d2c&amp;color=0,0,0&amp;vtp=1&amp;bt=1&amp;bbb=1&amp;hb=1&amp;hs=1"/>
          <p:cNvSpPr/>
          <p:nvPr/>
        </p:nvSpPr>
        <p:spPr>
          <a:xfrm>
            <a:off x="722376" y="1005840"/>
            <a:ext cx="7808976" cy="22274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[山东潍坊2025高二期中]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阅读图文资料，完成下列要求。（16分）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我国首个百万吨级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CCUS（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即二氧化碳捕集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封存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项目全面建成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该项目由齐鲁石化从排放源中分离并提纯二氧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化碳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胜利油田把二氧化碳注入地层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增加了原油的流动性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改变了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过去注水驱油的方法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利于难以驱动的原油开采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从而大幅提高石油</a:t>
            </a:r>
            <a:endParaRPr lang="en-US" altLang="zh-CN" sz="2000" dirty="0"/>
          </a:p>
        </p:txBody>
      </p:sp>
      <p:sp>
        <p:nvSpPr>
          <p:cNvPr id="4" name="QO_4_BD.18_2#acd66b10d?htil=1&amp;pid=6071b0d2c&amp;color=0,0,0&amp;vtp=1&amp;bt=1&amp;bbb=1&amp;hb=1&amp;hs=1">
            <a:extLst>
              <a:ext uri="{FF2B5EF4-FFF2-40B4-BE49-F238E27FC236}">
                <a16:creationId xmlns:a16="http://schemas.microsoft.com/office/drawing/2014/main" id="{195351ED-C087-DBBB-C5C3-FF3D43AE94A2}"/>
              </a:ext>
            </a:extLst>
          </p:cNvPr>
          <p:cNvSpPr/>
          <p:nvPr/>
        </p:nvSpPr>
        <p:spPr>
          <a:xfrm>
            <a:off x="722376" y="3382518"/>
            <a:ext cx="1075201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采收率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此外剩余的大部分二氧化碳被永久封存地下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下图示意全球二氧化碳累积排放总量与全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球气温上升的关系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阴影部分表示根据高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低两种模式计算的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1870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年以来全球二氧化碳累积排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放总量对应的升温幅度范围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071b0d2c.fixed?pid=65445f1ee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6071b0d2c.fixed?pid=65445f1e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区域生态安全与区域生态环境建设</a:t>
            </a:r>
            <a:endParaRPr lang="en-US" altLang="zh-CN" sz="4400" dirty="0"/>
          </a:p>
        </p:txBody>
      </p:sp>
      <p:pic>
        <p:nvPicPr>
          <p:cNvPr id="4" name="C_3#6071b0d2c.fixed?pid=65445f1e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6071b0d2c.fixed?pid=65445f1ee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9_1#d33e7258b?pid=acd66b10d&amp;color=0,0,0&amp;mp=1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（1）指出全球升温幅度与二氧化碳排放量变化的关系。（6分）</a:t>
            </a:r>
            <a:endParaRPr lang="en-US" altLang="zh-CN" sz="2000" dirty="0"/>
          </a:p>
        </p:txBody>
      </p:sp>
      <p:sp>
        <p:nvSpPr>
          <p:cNvPr id="3" name="QO_5_AN.20_1#d33e7258b?vop=1&amp;pid=acd66b10d&amp;color=0,0,0&amp;vtp=1&amp;bbb=1&amp;hb=1"/>
          <p:cNvSpPr/>
          <p:nvPr/>
        </p:nvSpPr>
        <p:spPr>
          <a:xfrm>
            <a:off x="722376" y="1469009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二氧化碳的累积排放量与升温幅度呈正相关，二氧化碳累积排放量越大，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升温幅度越大；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低排放模式下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，升温幅度小，高排放模式下，升温幅度大。（6分）</a:t>
            </a:r>
            <a:endParaRPr lang="en-US" altLang="zh-CN" sz="2000" dirty="0"/>
          </a:p>
        </p:txBody>
      </p:sp>
      <p:sp>
        <p:nvSpPr>
          <p:cNvPr id="4" name="QO_5_AS.21_1#d33e7258b?vop=1&amp;pid=acd66b10d&amp;color=0,0,0&amp;vtp=1&amp;bbb=1&amp;hb=1"/>
          <p:cNvSpPr/>
          <p:nvPr/>
        </p:nvSpPr>
        <p:spPr>
          <a:xfrm>
            <a:off x="722376" y="2419604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本题考查全球变暖与二氧化碳排放的关系。读图可知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，全球升温幅度随二氧化碳累积排放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量增加而增加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，因此二者存在正相关关系，二氧化碳累积排放量越少，升温幅度越小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，累积排放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量越大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，升温幅度越大。【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特征分析类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2_1#5769d80f2?pid=acd66b10d&amp;color=0,0,0&amp;vtp=1&amp;bt=1&amp;bbb=1&amp;hb=1"/>
          <p:cNvSpPr/>
          <p:nvPr/>
        </p:nvSpPr>
        <p:spPr>
          <a:xfrm>
            <a:off x="722376" y="100584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（2）论述CCUS项目的建设对我国国家安全产生的影响。（要求角度全面，逻辑清晰，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表达准确）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10分）</a:t>
            </a:r>
            <a:endParaRPr lang="en-US" altLang="zh-CN" sz="2000" dirty="0"/>
          </a:p>
        </p:txBody>
      </p:sp>
      <p:sp>
        <p:nvSpPr>
          <p:cNvPr id="3" name="QO_5_AN.23_1#5769d80f2?vop=1&amp;pid=acd66b10d&amp;color=0,0,0&amp;vtp=1&amp;bbb=1&amp;hb=1"/>
          <p:cNvSpPr/>
          <p:nvPr/>
        </p:nvSpPr>
        <p:spPr>
          <a:xfrm>
            <a:off x="722376" y="1916684"/>
            <a:ext cx="10753344" cy="3662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示例: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碳排放与环境安全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：利于碳减排，缓解温室效应，减缓全球变暖（有利于实现碳达峰与碳中和）。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能源安全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：提高了石油采收率，增加了石油产量和能源供应，保障能源安全。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水资源和生态安全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：改善了以前注水驱油的方式，节约了水资源，减少水污染，保证了生态安全。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粮食安全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：华北地区水资源不足，减少水资源浪费，保证农业用水从而提高粮食产量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，保障粮食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pc="-5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经济安全</a:t>
            </a:r>
            <a:r>
              <a:rPr lang="en-US" altLang="zh-CN" sz="2000" b="1" i="0" spc="-5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：减少了因二氧化碳的排放标准对我国经济发展的限制，保证了经济安全</a:t>
            </a:r>
            <a:r>
              <a:rPr lang="en-US" altLang="zh-CN" sz="2000" b="1" i="0" spc="-5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。（从碳排放与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 spc="-5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环境安全</a:t>
            </a:r>
            <a:r>
              <a:rPr lang="en-US" altLang="zh-CN" sz="2000" b="1" i="0" spc="-5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、能源安全、水资源安全、经济安全、粮食安全等方面作答，其他方面合理亦可，10分）</a:t>
            </a:r>
            <a:endParaRPr lang="en-US" altLang="zh-CN" sz="20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24_1#5769d80f2?vop=1&amp;pid=acd66b10d&amp;color=0,0,0&amp;vtp=1&amp;bt=1&amp;bbb=1&amp;hb=1"/>
          <p:cNvSpPr/>
          <p:nvPr/>
        </p:nvSpPr>
        <p:spPr>
          <a:xfrm>
            <a:off x="722376" y="1005840"/>
            <a:ext cx="10753344" cy="4107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本题考查应对全球变暖的措施及意义。根据材料信息可知，CCUS（即二氧化碳捕集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用与封存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）项目的建设可以从排放源中分离并提纯二氧化碳，减少二氧化碳排放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，降低空气中二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氧化碳的含量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。根据所学知识可知，国家安全包括环境安全、能源安全、水资源安全、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经济安全、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粮食安全等方面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，因此回答本题可从以上方面展开。例如：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环境安全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：CCUS项目的建设利于降低二氧化碳浓度，实现碳减排，缓解温室效应，减缓全球变暖。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能源安全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：该项目把二氧化碳注入地层，增加了原油的流动性，利于难以驱动的原油开采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了石油采收率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，增加了石油产量和能源供应，利于保障我国能源安全。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水资源和生态安全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：该项目改变了过去注水驱油的方法，节约了水资源，减少了水污染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，保证了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生态安全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24_2#5769d80f2?vop=1&amp;pid=acd66b10d&amp;color=0,0,0&amp;mp=1&amp;vtp=1&amp;bt=1&amp;bbb=1&amp;hb=1"/>
          <p:cNvSpPr/>
          <p:nvPr/>
        </p:nvSpPr>
        <p:spPr>
          <a:xfrm>
            <a:off x="722376" y="969264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粮食安全：由于我国存在大面积的水资源不足区，而华北地区又是我国粮食主产区，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CCUS项目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的建设降低了对华北地区水资源的消耗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，减少了水资源的浪费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，进而保证了农业用水从而提高粮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食产量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，保障粮食安全。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：在倡导减少碳排放，减缓全球变暖的国际背景下，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我国多数产业无法实现全产能生产，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CCUS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项目的建设利于我国减少二氧化碳的排放，降低节能减排的限制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，利于促进产业进行生产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，保证了经济安全。【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意义类】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7569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973310e6c?pid=6071b0d2c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[浙江金华多校2025高二联考]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黄河中游和黄土高原的北部地区是典型的黄土丘陵沟壑区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降水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高度集中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生态环境脆弱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，2/3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乡村人口外出务工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近年来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该地加强治沟造地工程建设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即通过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工程机械措施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人工削斩山脚边坡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取土填沟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沟口筑坝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辅以排洪渠和边坡护理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将沟谷低产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分散的耕地扩增为面积较大的良田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治沟造地取得了明显的经济效益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5_BD.2_1#17b2af3af?pid=973310e6c&amp;color=0,0,0&amp;vtp=1&amp;bbb=1"/>
          <p:cNvSpPr/>
          <p:nvPr/>
        </p:nvSpPr>
        <p:spPr>
          <a:xfrm>
            <a:off x="722376" y="281749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黄土丘陵沟壑区加大治沟造地工程建设的主要目的是(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3_1#17b2af3af.bracket?pid=973310e6c&amp;color=0,0,0&amp;vpa=1&amp;vtp=1"/>
          <p:cNvSpPr/>
          <p:nvPr/>
        </p:nvSpPr>
        <p:spPr>
          <a:xfrm>
            <a:off x="6962839" y="281749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2_2#17b2af3af.choices?pid=973310e6c&amp;color=0,0,0&amp;vtp=1&amp;bbb=1"/>
          <p:cNvSpPr/>
          <p:nvPr/>
        </p:nvSpPr>
        <p:spPr>
          <a:xfrm>
            <a:off x="722376" y="328028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A.增加地表径流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，提高地下水位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.完善基础设施，减少人口外流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.改造水热条件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，实行高产稳产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.解决耕地不足，增加农民收入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17b2af3af?vop=1&amp;pid=973310e6c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本题考查治沟造地工程建设的目的。由材料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“将沟谷低产分散的耕地扩增为面积较大的良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。治沟造地取得了明显的经济效益”可知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，黄土丘陵沟壑区加大治沟造地工程建设的主要目的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是解决耕地不足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，增加农民收入，D正确；增加地表径流不能提高地下水位，A错误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；加大治沟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造地对于减少人口外流影响不大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，B错误；治沟造地对水热条件影响不大，C错误。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2B0D45-FF97-0F10-3B9E-780A8C55B7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8224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9a6965b9b?pid=973310e6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2.治沟造地后为防止新造耕地大面积丧失，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必须要注意的问题是(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9a6965b9b.bracket?pid=973310e6c&amp;color=0,0,0&amp;vpa=2&amp;vtp=1"/>
          <p:cNvSpPr/>
          <p:nvPr/>
        </p:nvSpPr>
        <p:spPr>
          <a:xfrm>
            <a:off x="799153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_2#9a6965b9b.choices?pid=973310e6c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A.合理设计排洪渠道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，应对洪涝灾害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.加固边坡护理工程，防范地质灾害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.沟口筑坝，坝上造林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，减少风力侵蚀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.取土填沟，修筑道路，改善生产条件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9a6965b9b?vop=1&amp;pid=973310e6c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本题考查治沟造地后应注意的问题。由材料“降水高度集中，生态环境脆弱”可知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，治沟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造地后为防止新造耕地大面积丧失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，应合理设计排洪渠道，应对洪涝灾害，A正确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；该地区地质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灾害较少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，B错误；该地区外力作用以流水侵蚀为主，C错误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；改善生产条件对防止新造耕地大面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积丧失作用较小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FEAD5E-321B-973F-FC24-AF16CE8382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0067484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744</Words>
  <Application>Microsoft Office PowerPoint</Application>
  <PresentationFormat>宽屏</PresentationFormat>
  <Paragraphs>107</Paragraphs>
  <Slides>24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anlyzong</cp:lastModifiedBy>
  <cp:revision>3</cp:revision>
  <dcterms:created xsi:type="dcterms:W3CDTF">2025-10-22T00:31:37Z</dcterms:created>
  <dcterms:modified xsi:type="dcterms:W3CDTF">2025-10-22T00:44:16Z</dcterms:modified>
  <cp:category/>
  <cp:contentStatus/>
</cp:coreProperties>
</file>